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B6E"/>
    <a:srgbClr val="ED4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4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48F9-B976-44C0-99D6-766D8BDA927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1AA3-2211-42E1-B567-3ED2B7A8A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>
            <a:off x="1171855" y="4427536"/>
            <a:ext cx="8952448" cy="2430463"/>
          </a:xfrm>
          <a:prstGeom prst="trapezoid">
            <a:avLst/>
          </a:prstGeom>
          <a:solidFill>
            <a:srgbClr val="1A3B6E">
              <a:alpha val="9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 descr="http://cdn-us-ec.yottaa.net/56abbca0312e5815f5000542/13c13e70b71901338b550a3ba3fac80a.yottaa.net/v~12.16/SkuImages/gallery/large/SMB-103043982_vgallery01_ash_gl_9836014.jpg?yocs=n_o_&amp;yoloc=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CM Beats Pill &amp;#43; Character Backpack Special Edition Wireless Spe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830" y="3689355"/>
            <a:ext cx="2989598" cy="16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55" y="5399662"/>
            <a:ext cx="2886463" cy="1449646"/>
          </a:xfrm>
          <a:prstGeom prst="rect">
            <a:avLst/>
          </a:prstGeom>
          <a:scene3d>
            <a:camera prst="orthographicFront">
              <a:rot lat="1500000" lon="0" rev="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73" y="5845629"/>
            <a:ext cx="1101012" cy="825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075" y="4049378"/>
            <a:ext cx="1435359" cy="143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809" y="997937"/>
            <a:ext cx="6148051" cy="44186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403" y="3987598"/>
            <a:ext cx="2666488" cy="1999866"/>
          </a:xfrm>
          <a:prstGeom prst="rect">
            <a:avLst/>
          </a:prstGeom>
        </p:spPr>
      </p:pic>
      <p:pic>
        <p:nvPicPr>
          <p:cNvPr id="1030" name="Picture 6" descr="https://criticallyrated.files.wordpress.com/2014/09/brisk-blueberry-bott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40" y="4953249"/>
            <a:ext cx="625807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233" y="5321241"/>
            <a:ext cx="869313" cy="871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6424" y="5721655"/>
            <a:ext cx="1066139" cy="899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/>
          <a:srcRect l="31855" r="42166"/>
          <a:stretch/>
        </p:blipFill>
        <p:spPr>
          <a:xfrm>
            <a:off x="8035244" y="2488510"/>
            <a:ext cx="770965" cy="2967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142102">
            <a:off x="2453067" y="5882906"/>
            <a:ext cx="1521759" cy="6847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3254" y="1438205"/>
            <a:ext cx="172515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Input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34468" y="2563418"/>
            <a:ext cx="283500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Processor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515" y="3009592"/>
            <a:ext cx="21323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Output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53050" y="4317503"/>
            <a:ext cx="225286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Storage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168" y="160338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DEE’s PC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DeMaurice</dc:creator>
  <cp:lastModifiedBy>Davis, DeMaurice</cp:lastModifiedBy>
  <cp:revision>25</cp:revision>
  <dcterms:created xsi:type="dcterms:W3CDTF">2016-03-17T17:31:00Z</dcterms:created>
  <dcterms:modified xsi:type="dcterms:W3CDTF">2016-04-12T17:39:28Z</dcterms:modified>
</cp:coreProperties>
</file>